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4384000" cy="13716000"/>
  <p:notesSz cx="6858000" cy="9144000"/>
  <p:defaultTextStyle>
    <a:defPPr>
      <a:defRPr lang="en-US"/>
    </a:defPPr>
    <a:lvl1pPr marL="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1pPr>
    <a:lvl2pPr marL="108854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2pPr>
    <a:lvl3pPr marL="217709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3pPr>
    <a:lvl4pPr marL="326564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4pPr>
    <a:lvl5pPr marL="435419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5pPr>
    <a:lvl6pPr marL="544273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6pPr>
    <a:lvl7pPr marL="653128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7pPr>
    <a:lvl8pPr marL="761983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8pPr>
    <a:lvl9pPr marL="870838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204" y="3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1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1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914400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3" repeatCount="indefinite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7</Words>
  <Application>Microsoft Office PowerPoint</Application>
  <PresentationFormat>Custom</PresentationFormat>
  <Paragraphs>7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32</cp:revision>
  <dcterms:created xsi:type="dcterms:W3CDTF">2013-01-27T09:14:16Z</dcterms:created>
  <dcterms:modified xsi:type="dcterms:W3CDTF">2025-02-20T00:54:38Z</dcterms:modified>
  <cp:category/>
</cp:coreProperties>
</file>

<file path=docProps/thumbnail.jpeg>
</file>